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28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C95F23-EF94-4F31-8B82-35A41CF33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5DFB6F-F00B-4FF9-BCD5-9662D0BAD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4D3D3F-F3F8-400A-A724-BB3B847BE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C8D14F-53DD-4D7B-A9D8-55AF768ED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ECC22D-10D7-462E-AFE1-008CF699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76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6BD498-A0B5-48E2-B134-97DE618D4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D3690D-CD60-4A4D-909D-D34A60EB2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1115FA-B4B7-4BFD-8935-48E44ABD8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EE1A82-FDF3-46EF-9F39-2DBBCC52A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B19F4D-535F-47F2-8292-C7D61264F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34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01C961-91EB-4BA4-8B9C-AAD537BDC0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70EB53-BF0B-401F-8886-94A4001BA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5F15E8-8DB9-4A97-920C-9301BB3B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E8A2E8-98F9-483D-9464-B2AAA932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25AB07-D19B-438D-AAD6-F8C61EBD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1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2F786-E4A2-4F8D-A405-DA4009ECA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D82844-8C91-4EFD-A250-0F137A619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84BE4F-7ED2-4F58-8F01-21F24CA65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987AE2-62D5-46F8-B9A4-50160648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583642-BEB4-4D5F-8BF0-AED85C30C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99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FF5B46-F95D-4CD1-885E-2ECBCE883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0A395A-B572-4880-AB28-F8B2750BF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B70AB0-C5B6-4757-83EB-BE4FFA950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33EEBC-C99F-4BD8-AD78-5861D67F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001AF0-6B87-4980-AA9F-34584D16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19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4A8A2-3C6B-4A83-8BA6-06EEA081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4CEBE-6CE4-4A94-9068-6F80B74B2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D090DA-3987-4B7D-A91C-BD22CB491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6EAA68-BF9C-4947-B503-6F5A721D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30E922-5F24-4C8C-A174-D9D94B20D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E00315-6CAB-4F2D-A9FF-8D608FD0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41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12840-858B-4743-8F22-5E32BC9E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1D7ABB-B3F5-43F1-8E9B-919F87DC3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9CC072-405B-4582-8D39-8BD52A922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DB040A-8B1C-43CC-ABE2-AD3191412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6507F24-48C7-468E-AF94-CF86ECF1C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E2CF90-6AAD-4D7B-8B0D-FD7B6A54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0EF658-2625-4FCF-9828-11679238A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AE73B0-F748-48E0-8AF4-7AD18C77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7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95BA7-2EB3-4E8B-A654-2E23B2A27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66EF9E-25A9-4D02-94F7-C83E9910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D35739-A513-4BFF-BC7F-4DC301FD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9C0157-5F3F-4248-A33A-7378DB3A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77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8BCA15D-A868-47F1-B1A9-82715CBA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81678B-6660-4128-B0A0-5C6B40FA8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F69C8A-151D-432D-A12F-87A3802BF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40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C4F6E0-5CC5-4ECE-B2F0-D836C9A3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428335-04F6-4D85-992C-8C46B9E1C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965BED-C70A-495E-8899-B572E8085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D09732-8D4F-4560-B6D7-40F92F6E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E24C41-2F8D-4711-9E32-F25D9675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CA988C-B597-4282-A30B-1AE7C32B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3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3064A1-35D4-4D84-B731-51A2D3AE6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29664DB-A044-4473-8A86-B420E77F4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FFB445-440F-4D62-8910-CAED94B506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53A31C-7590-46D4-AF53-04DAECF7C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58DB54-E1EF-4019-9D3A-F57873DFA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9E331E-B3F8-422E-B812-9337BFB0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33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6C43E-596F-4BBC-835C-86E7B092A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9F8F7D-0DF5-4C55-98FA-9DAAF9D2F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475CA7-C005-460E-8D8F-85D7DADBC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00181-05A2-4792-9CE8-907B2250CCC9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F70E8E-C289-4117-A36C-B996E6509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5D1DF3-D645-4A26-9765-0CC3A8D08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CF0AC-8E42-44A1-984B-35A9768B5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09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740986-B5CA-4018-A647-6DDED3190FA9}"/>
              </a:ext>
            </a:extLst>
          </p:cNvPr>
          <p:cNvSpPr txBox="1"/>
          <p:nvPr/>
        </p:nvSpPr>
        <p:spPr>
          <a:xfrm>
            <a:off x="-346509" y="0"/>
            <a:ext cx="12666845" cy="1090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ПРОЕКТЫ ВНУТРЕННИХ ДОКУМЕНТОВ,  ВЫНЕСЕННЫЕ НА ОБЩЕЕ СОБРАНИЕ </a:t>
            </a:r>
          </a:p>
          <a:p>
            <a:pPr algn="ctr">
              <a:lnSpc>
                <a:spcPct val="150000"/>
              </a:lnSpc>
            </a:pPr>
            <a:r>
              <a:rPr lang="ru-RU" sz="23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АССОЦИАЦИИ СРО «ОСКО» ДЛЯ УТВЕРЖДЕНИЯ В НОВЫХ РЕДАКЦИЯХ.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6E409B8F-0A32-4C95-A990-4DE0F9339D4C}"/>
              </a:ext>
            </a:extLst>
          </p:cNvPr>
          <p:cNvSpPr/>
          <p:nvPr/>
        </p:nvSpPr>
        <p:spPr>
          <a:xfrm>
            <a:off x="378593" y="1333423"/>
            <a:ext cx="11479729" cy="5582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Вопрос № 6 повестки дня: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Устава Ассоциации СРО «ОСКО» в новой редакции.</a:t>
            </a:r>
          </a:p>
          <a:p>
            <a:pPr algn="ctr"/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6438C5B1-B818-4037-8347-B4DF31C2820A}"/>
              </a:ext>
            </a:extLst>
          </p:cNvPr>
          <p:cNvSpPr/>
          <p:nvPr/>
        </p:nvSpPr>
        <p:spPr>
          <a:xfrm>
            <a:off x="378594" y="2010742"/>
            <a:ext cx="11434811" cy="95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Вопрос № 7 повестки дня: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Положения «О членстве в Ассоциации СРО «ОСКО», в том числе о требованиях к членам Ассоциации, о размере, порядке уплаты вступительного и членских взносов» в новой редакции.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7988133-D27A-4C7D-B55D-C099BA0271F0}"/>
              </a:ext>
            </a:extLst>
          </p:cNvPr>
          <p:cNvSpPr/>
          <p:nvPr/>
        </p:nvSpPr>
        <p:spPr>
          <a:xfrm>
            <a:off x="378594" y="3027675"/>
            <a:ext cx="11434810" cy="7218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Вопрос № 8 повестки дня: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Положения «О порядке ведения реестра членов Ассоциации СРО «ОСКО» в новой редакции.</a:t>
            </a: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algn="ctr"/>
            <a:endParaRPr lang="ru-RU" dirty="0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00FAB78-036A-4B4F-87BF-CE914DA77D5B}"/>
              </a:ext>
            </a:extLst>
          </p:cNvPr>
          <p:cNvSpPr/>
          <p:nvPr/>
        </p:nvSpPr>
        <p:spPr>
          <a:xfrm>
            <a:off x="378594" y="3815483"/>
            <a:ext cx="11434810" cy="7218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Вопрос № 9 повестки дня: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Положения «О компенсационном фонде возмещения вреда Ассоциации СРО «ОСКО» в новой редакции.</a:t>
            </a:r>
          </a:p>
          <a:p>
            <a:pPr algn="ctr"/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2D7B99D4-D6A9-4B5F-97EF-3B0B733E3084}"/>
              </a:ext>
            </a:extLst>
          </p:cNvPr>
          <p:cNvSpPr/>
          <p:nvPr/>
        </p:nvSpPr>
        <p:spPr>
          <a:xfrm>
            <a:off x="378594" y="4577520"/>
            <a:ext cx="11434809" cy="7218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Вопрос № 10 повестки дня: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Положения «О компенсационном фонде обеспечения договорных обязательств Ассоциации СРО «ОСКО» в новой редакции.</a:t>
            </a:r>
          </a:p>
          <a:p>
            <a:pPr algn="ctr"/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5315A8B5-8861-4B11-91D0-68CDC71EC68A}"/>
              </a:ext>
            </a:extLst>
          </p:cNvPr>
          <p:cNvSpPr/>
          <p:nvPr/>
        </p:nvSpPr>
        <p:spPr>
          <a:xfrm>
            <a:off x="378593" y="5363891"/>
            <a:ext cx="11434809" cy="5653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Вопрос № 11 повестки дня: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Положения «Об Общем собрании Ассоциации СРО «ОСКО» в новой редакции.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algn="ctr"/>
            <a:endParaRPr lang="ru-RU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1A1617F8-074E-427F-8A06-E6968010E905}"/>
              </a:ext>
            </a:extLst>
          </p:cNvPr>
          <p:cNvSpPr/>
          <p:nvPr/>
        </p:nvSpPr>
        <p:spPr>
          <a:xfrm>
            <a:off x="378593" y="5993678"/>
            <a:ext cx="11434809" cy="5653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Вопрос № 12 повестки дня: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Положения «Об единоличном исполнительном органе Ассоциации СРО «ОСКО» в новой редакции.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837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202</Words>
  <Application>Microsoft Office PowerPoint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Ложкина</dc:creator>
  <cp:lastModifiedBy>Анастасия Ложкина</cp:lastModifiedBy>
  <cp:revision>1</cp:revision>
  <dcterms:created xsi:type="dcterms:W3CDTF">2022-04-06T07:11:12Z</dcterms:created>
  <dcterms:modified xsi:type="dcterms:W3CDTF">2022-04-06T07:27:02Z</dcterms:modified>
</cp:coreProperties>
</file>